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5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54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151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098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277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720668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02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11334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84683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62509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8837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1349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27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8540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28891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1638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85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19731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35609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56389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7271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130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64834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65168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5326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Early Stopping &amp; Regularization in CNNs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Strategies to Prevent Overfitting in Convolutional Neural Networks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621" y="460891"/>
            <a:ext cx="5510927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Overfitting Challenge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6621" y="1386959"/>
            <a:ext cx="6524149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C2B3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What is it?</a:t>
            </a: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When a model learns noise and details from training data, negatively impacting performance on new data.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21" y="2111693"/>
            <a:ext cx="6524149" cy="65241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27250" y="1386959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C2B3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Why it happens: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527250" y="1805940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Excessive model complexity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527250" y="2132648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Insufficient training data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527250" y="2459355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Prolonged training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527250" y="2878336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C2B3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Why it matters:</a:t>
            </a: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Leads to poor real-world application, unreliable predictions.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88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Early Stopping: The Smart Pause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86539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2786539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3043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3534251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Halting training when performance on a </a:t>
            </a: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validation dataset</a:t>
            </a: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stops improving.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786539"/>
            <a:ext cx="3664863" cy="2456617"/>
          </a:xfrm>
          <a:prstGeom prst="roundRect">
            <a:avLst>
              <a:gd name="adj" fmla="val 5956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1268" y="2786539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10" name="Text 7"/>
          <p:cNvSpPr/>
          <p:nvPr/>
        </p:nvSpPr>
        <p:spPr>
          <a:xfrm>
            <a:off x="10520482" y="3043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How it works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20482" y="3534251"/>
            <a:ext cx="30588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Monitors validation loss to identify the optimal point, preventing the model from memorizing training data.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469969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9710" y="5469969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14" name="Text 11"/>
          <p:cNvSpPr/>
          <p:nvPr/>
        </p:nvSpPr>
        <p:spPr>
          <a:xfrm>
            <a:off x="6628924" y="57272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Example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28924" y="6217682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If validation loss increases for X epochs, stop training. This balances bias and variance.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8071"/>
            <a:ext cx="45036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Advanced Overfitting Solutions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339215"/>
            <a:ext cx="10641806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Regularization Techniques</a:t>
            </a:r>
            <a:endParaRPr lang="en-US" sz="6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57594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6215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Dropout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111943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Randomly deactivates neurons during training, forcing redundancy.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657594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621524"/>
            <a:ext cx="32667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L1 &amp; L2 Regularization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4111943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Penalizes large weights, simplifying the model and reducing sensitivity.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291376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255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 Augmentation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745724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Creates new training samples by transforming existing ones (rotation, flips, etc.).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291376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6255306"/>
            <a:ext cx="29790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Batch Normalization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745724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Normalizes layer inputs, stabilizing learning and allowing higher learning rates.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081" y="359092"/>
            <a:ext cx="2653427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Path to Robust Models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457081" y="734378"/>
            <a:ext cx="6408896" cy="563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Elevating CNN Performance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457081" y="1623893"/>
            <a:ext cx="1632466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Key Takeaways: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457081" y="1958340"/>
            <a:ext cx="6698813" cy="718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Early stopping optimizes training duration.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57081" y="2212896"/>
            <a:ext cx="6698813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Regularization techniques build more generalized models.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57081" y="2467451"/>
            <a:ext cx="6698813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These methods prevent performance degradation on unseen data.</a:t>
            </a:r>
            <a:endParaRPr lang="en-US" sz="10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1" y="2823329"/>
            <a:ext cx="6698813" cy="669881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82126" y="1623893"/>
            <a:ext cx="1632466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Impact: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7482126" y="1958340"/>
            <a:ext cx="6698813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Improved accuracy and reliability in real-world applications.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7482126" y="2212896"/>
            <a:ext cx="6698813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More efficient use of computational resources.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7482126" y="2467451"/>
            <a:ext cx="6698813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Enhanced trustworthiness of AI systems.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7482126" y="2806898"/>
            <a:ext cx="1632466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Future Outlook: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7482126" y="3141345"/>
            <a:ext cx="6698813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Continued research in adaptive regularization and automated early stopping for dynamic environments.</a:t>
            </a:r>
            <a:endParaRPr lang="en-US" sz="10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</TotalTime>
  <Words>258</Words>
  <Application>Microsoft Office PowerPoint</Application>
  <PresentationFormat>Custom</PresentationFormat>
  <Paragraphs>43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Century Gothic</vt:lpstr>
      <vt:lpstr>Noto Serif HK</vt:lpstr>
      <vt:lpstr>Noto Serif HK Bold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KUNDAM VISHNU</cp:lastModifiedBy>
  <cp:revision>2</cp:revision>
  <dcterms:created xsi:type="dcterms:W3CDTF">2025-08-21T07:46:42Z</dcterms:created>
  <dcterms:modified xsi:type="dcterms:W3CDTF">2025-08-21T07:59:59Z</dcterms:modified>
</cp:coreProperties>
</file>